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nergie" TargetMode="External"/><Relationship Id="rId2" Type="http://schemas.openxmlformats.org/officeDocument/2006/relationships/hyperlink" Target="https://fr.wikipedia.org/wiki/Sol_(p%C3%A9dologie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fr.wikipedia.org/wiki/Roche" TargetMode="External"/><Relationship Id="rId4" Type="http://schemas.openxmlformats.org/officeDocument/2006/relationships/hyperlink" Target="https://fr.wikipedia.org/wiki/Tenseur_des_contraint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Onde_sismique" TargetMode="External"/><Relationship Id="rId3" Type="http://schemas.openxmlformats.org/officeDocument/2006/relationships/hyperlink" Target="https://fr.wikipedia.org/wiki/Hypocentre" TargetMode="External"/><Relationship Id="rId7" Type="http://schemas.openxmlformats.org/officeDocument/2006/relationships/hyperlink" Target="https://fr.wikipedia.org/wiki/Train_d'ondes" TargetMode="External"/><Relationship Id="rId2" Type="http://schemas.openxmlformats.org/officeDocument/2006/relationships/hyperlink" Target="https://fr.wikipedia.org/wiki/Fail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ipedia.org/wiki/D%C3%A9formation_%C3%A9lastique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fr.wikipedia.org/wiki/Vibration" TargetMode="External"/><Relationship Id="rId10" Type="http://schemas.openxmlformats.org/officeDocument/2006/relationships/hyperlink" Target="https://fr.wikipedia.org/wiki/Frottement" TargetMode="External"/><Relationship Id="rId4" Type="http://schemas.openxmlformats.org/officeDocument/2006/relationships/hyperlink" Target="https://fr.wikipedia.org/wiki/%C3%89picentre" TargetMode="External"/><Relationship Id="rId9" Type="http://schemas.openxmlformats.org/officeDocument/2006/relationships/hyperlink" Target="https://fr.wikipedia.org/wiki/Structure_interne_de_la_Ter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remblement_de_terre" TargetMode="External"/><Relationship Id="rId2" Type="http://schemas.openxmlformats.org/officeDocument/2006/relationships/hyperlink" Target="https://fr.wikipedia.org/wiki/Hypocentr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fr.wikipedia.org/wiki/%C3%89chelle_de_magnitude_du_mom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 smtClean="0">
                <a:latin typeface="Bernard MT Condensed" panose="02050806060905020404" pitchFamily="18" charset="0"/>
              </a:rPr>
              <a:t>LE SEISME</a:t>
            </a:r>
            <a:endParaRPr lang="fr-FR" b="1" i="1" dirty="0">
              <a:latin typeface="Bernard MT Condensed" panose="02050806060905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 smtClean="0"/>
              <a:t>                                                                                                </a:t>
            </a:r>
            <a:r>
              <a:rPr lang="fr-FR" b="1" i="1" dirty="0" smtClean="0">
                <a:latin typeface="Bernard MT Condensed" panose="02050806060905020404" pitchFamily="18" charset="0"/>
              </a:rPr>
              <a:t>Chiara NUNES  CM1     2016</a:t>
            </a:r>
            <a:endParaRPr lang="fr-FR" b="1" i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9838" y="2115326"/>
            <a:ext cx="9068586" cy="483495"/>
          </a:xfrm>
        </p:spPr>
        <p:txBody>
          <a:bodyPr/>
          <a:lstStyle/>
          <a:p>
            <a:r>
              <a:rPr lang="fr-FR" sz="3600" b="1" i="1" u="sng" dirty="0" smtClean="0">
                <a:latin typeface="Bernard MT Condensed" panose="02050806060905020404" pitchFamily="18" charset="0"/>
              </a:rPr>
              <a:t>SOMMAIRE</a:t>
            </a:r>
            <a:endParaRPr lang="fr-FR" sz="3600" b="1" i="1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7576" y="2911642"/>
            <a:ext cx="9070848" cy="2695074"/>
          </a:xfrm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1° Qu’est ce qu’un séisme?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2° Comment se produit un séisme?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3° Comment mesure t’on la force d’un séisme?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4° Quels sont les pays les plus fréquemment touchés par un séisme?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5° Quiz</a:t>
            </a:r>
            <a:endParaRPr lang="fr-FR" i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13198" y="1899873"/>
            <a:ext cx="9070848" cy="2695074"/>
          </a:xfrm>
          <a:ln>
            <a:noFill/>
            <a:prstDash val="sysDash"/>
          </a:ln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                                                  </a:t>
            </a:r>
            <a:r>
              <a:rPr lang="fr-FR" sz="2400" i="1" dirty="0" smtClean="0">
                <a:latin typeface="Bernard MT Condensed" panose="02050806060905020404" pitchFamily="18" charset="0"/>
              </a:rPr>
              <a:t>1° Qu’est ce qu’un séisme?</a:t>
            </a:r>
          </a:p>
          <a:p>
            <a:pPr algn="l"/>
            <a:endParaRPr lang="fr-FR" i="1" dirty="0">
              <a:latin typeface="Bernard MT Condensed" panose="020508060609050204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fr-FR" sz="1800" dirty="0" smtClean="0">
                <a:latin typeface="Bernard MT Condensed" panose="02050806060905020404" pitchFamily="18" charset="0"/>
              </a:rPr>
              <a:t>Un </a:t>
            </a:r>
            <a:r>
              <a:rPr lang="fr-FR" sz="1800" b="1" dirty="0">
                <a:latin typeface="Bernard MT Condensed" panose="02050806060905020404" pitchFamily="18" charset="0"/>
              </a:rPr>
              <a:t>séisme</a:t>
            </a:r>
            <a:r>
              <a:rPr lang="fr-FR" sz="1800" dirty="0">
                <a:latin typeface="Bernard MT Condensed" panose="02050806060905020404" pitchFamily="18" charset="0"/>
              </a:rPr>
              <a:t> ou </a:t>
            </a:r>
            <a:r>
              <a:rPr lang="fr-FR" sz="1800" b="1" dirty="0">
                <a:latin typeface="Bernard MT Condensed" panose="02050806060905020404" pitchFamily="18" charset="0"/>
              </a:rPr>
              <a:t>tremblement de terre</a:t>
            </a:r>
            <a:r>
              <a:rPr lang="fr-FR" sz="1800" dirty="0">
                <a:latin typeface="Bernard MT Condensed" panose="02050806060905020404" pitchFamily="18" charset="0"/>
              </a:rPr>
              <a:t> est une secousse du </a:t>
            </a:r>
            <a:r>
              <a:rPr lang="fr-FR" sz="1800" dirty="0">
                <a:latin typeface="Bernard MT Condensed" panose="02050806060905020404" pitchFamily="18" charset="0"/>
                <a:hlinkClick r:id="rId2" tooltip="Sol (pédologie)"/>
              </a:rPr>
              <a:t>sol</a:t>
            </a:r>
            <a:r>
              <a:rPr lang="fr-FR" sz="1800" dirty="0">
                <a:latin typeface="Bernard MT Condensed" panose="02050806060905020404" pitchFamily="18" charset="0"/>
              </a:rPr>
              <a:t> résultant de la libération </a:t>
            </a:r>
            <a:r>
              <a:rPr lang="fr-FR" sz="1800" dirty="0" smtClean="0">
                <a:latin typeface="Bernard MT Condensed" panose="02050806060905020404" pitchFamily="18" charset="0"/>
              </a:rPr>
              <a:t>  </a:t>
            </a:r>
          </a:p>
          <a:p>
            <a:pPr marL="285750" indent="-285750" algn="l">
              <a:buFontTx/>
              <a:buChar char="-"/>
            </a:pPr>
            <a:r>
              <a:rPr lang="fr-FR" sz="1800" dirty="0" smtClean="0">
                <a:latin typeface="Bernard MT Condensed" panose="02050806060905020404" pitchFamily="18" charset="0"/>
              </a:rPr>
              <a:t>            brusque </a:t>
            </a:r>
            <a:r>
              <a:rPr lang="fr-FR" sz="1800" dirty="0">
                <a:latin typeface="Bernard MT Condensed" panose="02050806060905020404" pitchFamily="18" charset="0"/>
              </a:rPr>
              <a:t>d'</a:t>
            </a:r>
            <a:r>
              <a:rPr lang="fr-FR" sz="1800" dirty="0">
                <a:latin typeface="Bernard MT Condensed" panose="02050806060905020404" pitchFamily="18" charset="0"/>
                <a:hlinkClick r:id="rId3" tooltip="Énergie"/>
              </a:rPr>
              <a:t>énergie</a:t>
            </a:r>
            <a:r>
              <a:rPr lang="fr-FR" sz="1800" dirty="0">
                <a:latin typeface="Bernard MT Condensed" panose="02050806060905020404" pitchFamily="18" charset="0"/>
              </a:rPr>
              <a:t> accumulée par les </a:t>
            </a:r>
            <a:r>
              <a:rPr lang="fr-FR" sz="1800" dirty="0">
                <a:latin typeface="Bernard MT Condensed" panose="02050806060905020404" pitchFamily="18" charset="0"/>
                <a:hlinkClick r:id="rId4" tooltip="Tenseur des contraintes"/>
              </a:rPr>
              <a:t>contraintes</a:t>
            </a:r>
            <a:r>
              <a:rPr lang="fr-FR" sz="1800" dirty="0">
                <a:latin typeface="Bernard MT Condensed" panose="02050806060905020404" pitchFamily="18" charset="0"/>
              </a:rPr>
              <a:t> exercées sur les </a:t>
            </a:r>
            <a:r>
              <a:rPr lang="fr-FR" sz="1800" dirty="0">
                <a:latin typeface="Bernard MT Condensed" panose="02050806060905020404" pitchFamily="18" charset="0"/>
                <a:hlinkClick r:id="rId5" tooltip="Roche"/>
              </a:rPr>
              <a:t>roches</a:t>
            </a:r>
            <a:r>
              <a:rPr lang="fr-FR" sz="1800" dirty="0" smtClean="0">
                <a:latin typeface="Bernard MT Condensed" panose="02050806060905020404" pitchFamily="18" charset="0"/>
              </a:rPr>
              <a:t>.</a:t>
            </a:r>
            <a:endParaRPr lang="fr-FR" sz="1800" i="1" dirty="0" smtClean="0">
              <a:latin typeface="Bernard MT Condensed" panose="020508060609050204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54" y="3151158"/>
            <a:ext cx="5339037" cy="35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17" y="1911904"/>
            <a:ext cx="9200934" cy="2202895"/>
          </a:xfrm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                                        </a:t>
            </a:r>
            <a:r>
              <a:rPr lang="fr-FR" sz="2400" i="1" dirty="0" smtClean="0">
                <a:latin typeface="Bernard MT Condensed" panose="02050806060905020404" pitchFamily="18" charset="0"/>
              </a:rPr>
              <a:t>2° Comment se produit un séisme?</a:t>
            </a:r>
          </a:p>
          <a:p>
            <a:pPr algn="l"/>
            <a:r>
              <a:rPr lang="fr-FR" sz="1400" dirty="0" smtClean="0"/>
              <a:t>Cette </a:t>
            </a:r>
            <a:r>
              <a:rPr lang="fr-FR" sz="1400" dirty="0"/>
              <a:t>libération d'énergie se fait par rupture le long d'une </a:t>
            </a:r>
            <a:r>
              <a:rPr lang="fr-FR" sz="1400" dirty="0">
                <a:hlinkClick r:id="rId2" tooltip="Faille"/>
              </a:rPr>
              <a:t>faille</a:t>
            </a:r>
            <a:r>
              <a:rPr lang="fr-FR" sz="1400" dirty="0"/>
              <a:t>, généralement </a:t>
            </a:r>
            <a:r>
              <a:rPr lang="fr-FR" sz="1400" dirty="0" smtClean="0"/>
              <a:t>préexistante.</a:t>
            </a:r>
            <a:r>
              <a:rPr lang="fr-FR" sz="1400" dirty="0"/>
              <a:t> Le lieu de la rupture des roches en profondeur se nomme le </a:t>
            </a:r>
            <a:r>
              <a:rPr lang="fr-FR" sz="1400" dirty="0">
                <a:hlinkClick r:id="rId3" tooltip="Hypocentre"/>
              </a:rPr>
              <a:t>foyer</a:t>
            </a:r>
            <a:r>
              <a:rPr lang="fr-FR" sz="1400" dirty="0"/>
              <a:t>, la projection du foyer à la surface est l'</a:t>
            </a:r>
            <a:r>
              <a:rPr lang="fr-FR" sz="1400" dirty="0">
                <a:hlinkClick r:id="rId4" tooltip="Épicentre"/>
              </a:rPr>
              <a:t>épicentre</a:t>
            </a:r>
            <a:r>
              <a:rPr lang="fr-FR" sz="1400" dirty="0"/>
              <a:t> du séisme. Le mouvement des roches près du foyer engendre des </a:t>
            </a:r>
            <a:r>
              <a:rPr lang="fr-FR" sz="1400" dirty="0">
                <a:hlinkClick r:id="rId5" tooltip="Vibration"/>
              </a:rPr>
              <a:t>vibrations</a:t>
            </a:r>
            <a:r>
              <a:rPr lang="fr-FR" sz="1400" dirty="0"/>
              <a:t> </a:t>
            </a:r>
            <a:r>
              <a:rPr lang="fr-FR" sz="1400" dirty="0">
                <a:hlinkClick r:id="rId6" tooltip="Déformation élastique"/>
              </a:rPr>
              <a:t>élastiques</a:t>
            </a:r>
            <a:r>
              <a:rPr lang="fr-FR" sz="1400" dirty="0"/>
              <a:t> qui se propagent, sous la forme de </a:t>
            </a:r>
            <a:r>
              <a:rPr lang="fr-FR" sz="1400" dirty="0">
                <a:hlinkClick r:id="rId7" tooltip="Train d'ondes"/>
              </a:rPr>
              <a:t>trains d'ondes</a:t>
            </a:r>
            <a:r>
              <a:rPr lang="fr-FR" sz="1400" dirty="0"/>
              <a:t> </a:t>
            </a:r>
            <a:r>
              <a:rPr lang="fr-FR" sz="1400" dirty="0">
                <a:hlinkClick r:id="rId8" tooltip="Onde sismique"/>
              </a:rPr>
              <a:t>sismiques</a:t>
            </a:r>
            <a:r>
              <a:rPr lang="fr-FR" sz="1400" dirty="0"/>
              <a:t>, autour et au travers du </a:t>
            </a:r>
            <a:r>
              <a:rPr lang="fr-FR" sz="1400" dirty="0">
                <a:hlinkClick r:id="rId9" tooltip="Structure interne de la Terre"/>
              </a:rPr>
              <a:t>globe terrestre</a:t>
            </a:r>
            <a:r>
              <a:rPr lang="fr-FR" sz="1400" dirty="0"/>
              <a:t>. Il produit aussi un dégagement de chaleur par </a:t>
            </a:r>
            <a:r>
              <a:rPr lang="fr-FR" sz="1400" dirty="0">
                <a:hlinkClick r:id="rId10" tooltip="Frottement"/>
              </a:rPr>
              <a:t>frottement</a:t>
            </a:r>
            <a:r>
              <a:rPr lang="fr-FR" sz="1400" dirty="0"/>
              <a:t>, au point de parfois fondre les roches le long de la </a:t>
            </a:r>
            <a:r>
              <a:rPr lang="fr-FR" sz="1400" dirty="0" smtClean="0"/>
              <a:t>faille.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0" y="3657066"/>
            <a:ext cx="5167873" cy="30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5314" y="1925052"/>
            <a:ext cx="9070848" cy="1359569"/>
          </a:xfrm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                               </a:t>
            </a:r>
            <a:r>
              <a:rPr lang="fr-FR" sz="2400" i="1" dirty="0" smtClean="0">
                <a:latin typeface="Bernard MT Condensed" panose="02050806060905020404" pitchFamily="18" charset="0"/>
              </a:rPr>
              <a:t>3° Comment mesure t’on la force d’un séisme?</a:t>
            </a:r>
          </a:p>
          <a:p>
            <a:pPr algn="l"/>
            <a:r>
              <a:rPr lang="fr-FR" sz="1400" dirty="0" smtClean="0"/>
              <a:t>Pour mesurer la force </a:t>
            </a:r>
            <a:r>
              <a:rPr lang="fr-FR" sz="1400" b="1" dirty="0" smtClean="0"/>
              <a:t>d'un </a:t>
            </a:r>
            <a:r>
              <a:rPr lang="fr-FR" sz="1400" b="1" dirty="0"/>
              <a:t>tremblement de terre</a:t>
            </a:r>
            <a:r>
              <a:rPr lang="fr-FR" sz="1400" dirty="0"/>
              <a:t> </a:t>
            </a:r>
            <a:r>
              <a:rPr lang="fr-FR" sz="1400" dirty="0" smtClean="0"/>
              <a:t>on utilise une échelle de mesure </a:t>
            </a:r>
            <a:r>
              <a:rPr lang="fr-FR" sz="1400" dirty="0"/>
              <a:t>de quantité </a:t>
            </a:r>
            <a:r>
              <a:rPr lang="fr-FR" sz="1400" dirty="0" smtClean="0"/>
              <a:t>d’énergie </a:t>
            </a:r>
            <a:r>
              <a:rPr lang="fr-FR" sz="1400" dirty="0"/>
              <a:t>libérée au </a:t>
            </a:r>
            <a:r>
              <a:rPr lang="fr-FR" sz="1400" dirty="0">
                <a:hlinkClick r:id="rId2" tooltip="Hypocentre"/>
              </a:rPr>
              <a:t>foyer</a:t>
            </a:r>
            <a:r>
              <a:rPr lang="fr-FR" sz="1400" dirty="0"/>
              <a:t> d'un </a:t>
            </a:r>
            <a:r>
              <a:rPr lang="fr-FR" sz="1400" dirty="0" smtClean="0">
                <a:hlinkClick r:id="rId3" tooltip="Tremblement de terre"/>
              </a:rPr>
              <a:t>séisme</a:t>
            </a:r>
            <a:r>
              <a:rPr lang="fr-FR" sz="1400" dirty="0" smtClean="0"/>
              <a:t>     « appelé »  </a:t>
            </a:r>
            <a:r>
              <a:rPr lang="fr-FR" sz="1400" b="1" dirty="0">
                <a:hlinkClick r:id="rId4" tooltip="Échelle de magnitude du moment"/>
              </a:rPr>
              <a:t>magnitudes de moment</a:t>
            </a:r>
            <a:r>
              <a:rPr lang="fr-FR" sz="1400" dirty="0" smtClean="0"/>
              <a:t> . </a:t>
            </a:r>
          </a:p>
          <a:p>
            <a:pPr algn="l"/>
            <a:r>
              <a:rPr lang="fr-FR" sz="1400" dirty="0" smtClean="0"/>
              <a:t>Les </a:t>
            </a:r>
            <a:r>
              <a:rPr lang="fr-FR" sz="1400" dirty="0"/>
              <a:t>médias emploient souvent les termes </a:t>
            </a:r>
            <a:r>
              <a:rPr lang="fr-FR" sz="1400" b="1" dirty="0" smtClean="0"/>
              <a:t>d</a:t>
            </a:r>
            <a:r>
              <a:rPr lang="fr-FR" sz="1400" dirty="0" smtClean="0"/>
              <a:t>'</a:t>
            </a:r>
            <a:r>
              <a:rPr lang="fr-FR" sz="1400" b="1" dirty="0" smtClean="0"/>
              <a:t>échelle </a:t>
            </a:r>
            <a:r>
              <a:rPr lang="fr-FR" sz="1400" b="1" dirty="0"/>
              <a:t>de </a:t>
            </a:r>
            <a:r>
              <a:rPr lang="fr-FR" sz="1400" b="1" dirty="0" smtClean="0"/>
              <a:t>Richter ,</a:t>
            </a:r>
            <a:r>
              <a:rPr lang="fr-FR" sz="1400" dirty="0" smtClean="0"/>
              <a:t>mais c’est faux car elle est surtout </a:t>
            </a:r>
            <a:r>
              <a:rPr lang="fr-FR" sz="1400" dirty="0"/>
              <a:t>adaptée aux tremblements de terre californiens.</a:t>
            </a:r>
            <a:endParaRPr lang="fr-FR" sz="1400" dirty="0" smtClean="0"/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05" y="3273552"/>
            <a:ext cx="3561348" cy="35613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4" y="3273552"/>
            <a:ext cx="5613230" cy="35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7575" y="1997242"/>
            <a:ext cx="9070848" cy="529390"/>
          </a:xfrm>
        </p:spPr>
        <p:txBody>
          <a:bodyPr/>
          <a:lstStyle/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  4° Quels sont les pays les plus fréquemment touchés par un séisme?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191"/>
            <a:ext cx="6704181" cy="33639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26" y="2549191"/>
            <a:ext cx="4308809" cy="43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7575" y="1900988"/>
            <a:ext cx="9070848" cy="529390"/>
          </a:xfrm>
        </p:spPr>
        <p:txBody>
          <a:bodyPr/>
          <a:lstStyle/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                  4° En France  qu’elles sont les régions à risque ?</a:t>
            </a:r>
          </a:p>
          <a:p>
            <a:pPr algn="l"/>
            <a:endParaRPr lang="fr-FR" i="1" dirty="0" smtClean="0">
              <a:latin typeface="Bernard MT Condensed" panose="020508060609050204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3" y="2430378"/>
            <a:ext cx="4943611" cy="44276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8792" y="2430378"/>
            <a:ext cx="2542701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Risque 4 moyen:</a:t>
            </a:r>
          </a:p>
          <a:p>
            <a:endParaRPr lang="fr-FR" sz="1600" i="1" dirty="0" smtClean="0"/>
          </a:p>
          <a:p>
            <a:r>
              <a:rPr lang="fr-FR" sz="1600" dirty="0" smtClean="0"/>
              <a:t>-Le massif des Pyrénées</a:t>
            </a:r>
          </a:p>
          <a:p>
            <a:r>
              <a:rPr lang="fr-FR" sz="1600" dirty="0" smtClean="0"/>
              <a:t>-La Savoie et haute Savoie</a:t>
            </a:r>
          </a:p>
          <a:p>
            <a:r>
              <a:rPr lang="fr-FR" sz="1600" dirty="0" smtClean="0"/>
              <a:t>-Le massif des alpes 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8775104" y="2430378"/>
            <a:ext cx="2955685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Risque 3 modéré:</a:t>
            </a:r>
          </a:p>
          <a:p>
            <a:endParaRPr lang="fr-FR" sz="1600" i="1" dirty="0" smtClean="0"/>
          </a:p>
          <a:p>
            <a:r>
              <a:rPr lang="fr-FR" sz="1600" dirty="0" smtClean="0"/>
              <a:t>-la vallée d’alsace</a:t>
            </a:r>
          </a:p>
          <a:p>
            <a:r>
              <a:rPr lang="fr-FR" sz="1600" dirty="0" smtClean="0"/>
              <a:t>-la vallée du  Doubs </a:t>
            </a:r>
          </a:p>
          <a:p>
            <a:r>
              <a:rPr lang="fr-FR" sz="1600" dirty="0" smtClean="0"/>
              <a:t>-la vallée du Rhône</a:t>
            </a:r>
          </a:p>
          <a:p>
            <a:r>
              <a:rPr lang="fr-FR" sz="1600" dirty="0" smtClean="0"/>
              <a:t>-l’auvergne</a:t>
            </a:r>
          </a:p>
          <a:p>
            <a:r>
              <a:rPr lang="fr-FR" sz="1600" dirty="0" smtClean="0"/>
              <a:t>-Les régions  pays de la Loire et Poitou Charentes</a:t>
            </a:r>
          </a:p>
          <a:p>
            <a:r>
              <a:rPr lang="fr-FR" sz="1600" dirty="0" smtClean="0"/>
              <a:t>-Région Nord pas de calais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3513" y="2057399"/>
            <a:ext cx="9070848" cy="3344779"/>
          </a:xfrm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                                                      </a:t>
            </a:r>
            <a:r>
              <a:rPr lang="fr-FR" sz="1800" i="1" dirty="0" smtClean="0">
                <a:latin typeface="Bernard MT Condensed" panose="02050806060905020404" pitchFamily="18" charset="0"/>
              </a:rPr>
              <a:t>Séismes en avril 2016</a:t>
            </a: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2016                                         Japon</a:t>
            </a:r>
            <a:endParaRPr lang="fr-FR" sz="2400" i="1" dirty="0">
              <a:latin typeface="Bernard MT Condensed" panose="020508060609050204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153903"/>
            <a:ext cx="4546421" cy="30224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35" y="153903"/>
            <a:ext cx="4533650" cy="30224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3306344"/>
            <a:ext cx="5099986" cy="3393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75" y="3306344"/>
            <a:ext cx="5853991" cy="32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3513" y="2057399"/>
            <a:ext cx="9070848" cy="3344779"/>
          </a:xfrm>
        </p:spPr>
        <p:txBody>
          <a:bodyPr/>
          <a:lstStyle/>
          <a:p>
            <a:pPr algn="l"/>
            <a:r>
              <a:rPr lang="fr-FR" i="1" dirty="0" smtClean="0">
                <a:latin typeface="Bernard MT Condensed" panose="02050806060905020404" pitchFamily="18" charset="0"/>
              </a:rPr>
              <a:t>                                                                   </a:t>
            </a:r>
            <a:r>
              <a:rPr lang="fr-FR" sz="2400" i="1" dirty="0" smtClean="0">
                <a:latin typeface="Bernard MT Condensed" panose="02050806060905020404" pitchFamily="18" charset="0"/>
              </a:rPr>
              <a:t>5° Quiz</a:t>
            </a:r>
          </a:p>
          <a:p>
            <a:pPr algn="l"/>
            <a:endParaRPr lang="fr-FR" sz="2400" i="1" dirty="0" smtClean="0">
              <a:latin typeface="Bernard MT Condensed" panose="02050806060905020404" pitchFamily="18" charset="0"/>
            </a:endParaRP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1° comment appelle t’on l’échelle de mesure d’un séisme?</a:t>
            </a: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2° comment se libère l’énergie d’un séisme?</a:t>
            </a: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3° quels sont les continents les plus exposés?</a:t>
            </a: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4° en France quels sont les régions les plus exposés</a:t>
            </a:r>
          </a:p>
          <a:p>
            <a:pPr algn="l"/>
            <a:r>
              <a:rPr lang="fr-FR" sz="2400" i="1" dirty="0" smtClean="0">
                <a:latin typeface="Bernard MT Condensed" panose="02050806060905020404" pitchFamily="18" charset="0"/>
              </a:rPr>
              <a:t>5° quel niveau de risque sur notre région l’alsace?</a:t>
            </a:r>
            <a:endParaRPr lang="fr-FR" sz="2400" i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192</TotalTime>
  <Words>369</Words>
  <Application>Microsoft Office PowerPoint</Application>
  <PresentationFormat>Grand écran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Bernard MT Condensed</vt:lpstr>
      <vt:lpstr>Century Gothic</vt:lpstr>
      <vt:lpstr>Garamond</vt:lpstr>
      <vt:lpstr>Savon</vt:lpstr>
      <vt:lpstr>LE SEISME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Kingfisher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SEISME</dc:title>
  <dc:creator>Nunes, David</dc:creator>
  <cp:lastModifiedBy>Nunes, David</cp:lastModifiedBy>
  <cp:revision>7</cp:revision>
  <cp:lastPrinted>2016-06-07T10:51:03Z</cp:lastPrinted>
  <dcterms:created xsi:type="dcterms:W3CDTF">2016-06-07T09:12:01Z</dcterms:created>
  <dcterms:modified xsi:type="dcterms:W3CDTF">2016-06-07T12:27:25Z</dcterms:modified>
</cp:coreProperties>
</file>