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C33C-B01D-4544-8DB5-EA27AFCFC4B6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7D3F-ECD6-49BD-9111-D10733F680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7D3F-ECD6-49BD-9111-D10733F680D9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7D3F-ECD6-49BD-9111-D10733F680D9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1FEFA0-CC54-4695-97AA-7C9E742E9DF5}" type="datetimeFigureOut">
              <a:rPr lang="fr-FR" smtClean="0"/>
              <a:pPr/>
              <a:t>01/12/2011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04C286-C3D7-4D25-9579-E22E11A3B6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"/>
            <a:ext cx="42333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148064" y="1916832"/>
            <a:ext cx="3563888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Bradley Hand ITC" pitchFamily="66" charset="0"/>
              </a:rPr>
              <a:t>Qui suis-je?</a:t>
            </a:r>
            <a:endParaRPr lang="fr-FR" sz="72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tour Eiffel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57400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54868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- Construite de 1887 à 1889 pour l’exposition universelle de Paris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70080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Entièrement métallique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636912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 Comporte 3 plates-formes :</a:t>
            </a:r>
          </a:p>
          <a:p>
            <a:pPr lvl="1">
              <a:buFontTx/>
              <a:buChar char="-"/>
            </a:pPr>
            <a:r>
              <a:rPr lang="fr-FR" sz="2800" dirty="0" smtClean="0"/>
              <a:t>La première à 57 m du sol</a:t>
            </a:r>
          </a:p>
          <a:p>
            <a:pPr lvl="1">
              <a:buFontTx/>
              <a:buChar char="-"/>
            </a:pPr>
            <a:r>
              <a:rPr lang="fr-FR" sz="2800" dirty="0" smtClean="0"/>
              <a:t>La deuxième à 115 m</a:t>
            </a:r>
          </a:p>
          <a:p>
            <a:pPr lvl="1">
              <a:buFontTx/>
              <a:buChar char="-"/>
            </a:pPr>
            <a:r>
              <a:rPr lang="fr-FR" sz="2800" dirty="0" smtClean="0"/>
              <a:t>La troisième à 276 m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46531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Poids: 7175 tonnes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55172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Hauteur: 320,75 m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3819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- Elle est surmontée par l’antenne d’un émetteur de    	télévision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3118294" cy="51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40466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fr-FR" sz="2800" dirty="0" smtClean="0"/>
              <a:t>Symbolise Paris et la France</a:t>
            </a:r>
            <a:endParaRPr lang="fr-F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56384" cy="51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L’aérodynamisme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479715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Il meurt le 27 décembre 1923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916832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Début des années 1890 : se consacre à la recherche théorique sur la résistance de l’air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350100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Un des pères de l’aérodynamisme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509120"/>
            <a:ext cx="7728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Merci de votre attention</a:t>
            </a:r>
            <a:endParaRPr lang="fr-FR" sz="6000" b="1" dirty="0">
              <a:latin typeface="Bradley Hand ITC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2474565" cy="247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91683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Gustave EIFFEL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1844824"/>
            <a:ext cx="540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2800" dirty="0" smtClean="0"/>
              <a:t>1. Les débuts de Gustave EIFFEL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331640" y="2852936"/>
            <a:ext cx="2747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2800" dirty="0" smtClean="0"/>
              <a:t>2. L’architecture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331640" y="3861048"/>
            <a:ext cx="263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3. La tour Eiffel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403648" y="4869160"/>
            <a:ext cx="342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4. L’aérodynamisme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débuts de Gustave EIFFEL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170080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Né le 15 décembre 1832 à Dijon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259632" y="24208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Pionnier de l’architecture métallique</a:t>
            </a:r>
            <a:endParaRPr lang="fr-F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2751956" cy="27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376264" cy="27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L’architecture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4928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1866: création de son propre bureau d’architecture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42900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Réalise les ouvrages suivant: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836712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L</a:t>
            </a:r>
            <a:r>
              <a:rPr lang="fr-FR" sz="2800" dirty="0" smtClean="0"/>
              <a:t>e viaduc de la Sioule en 1870</a:t>
            </a:r>
            <a:endParaRPr lang="fr-F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509708" cy="488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764704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L</a:t>
            </a:r>
            <a:r>
              <a:rPr lang="fr-FR" sz="2800" dirty="0" smtClean="0"/>
              <a:t>a gare de l’Ouest de Budapest ( Hongrie)</a:t>
            </a:r>
            <a:endParaRPr lang="fr-FR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228796" cy="31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548680"/>
            <a:ext cx="5436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V</a:t>
            </a:r>
            <a:r>
              <a:rPr lang="fr-FR" sz="2800" dirty="0" smtClean="0"/>
              <a:t>iaduc de Garabit dans le Cantal</a:t>
            </a:r>
            <a:endParaRPr lang="fr-F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29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76672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Il fabrique également l’armature de la statue de la Liberté (1881)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2153"/>
            <a:ext cx="4111202" cy="523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194</Words>
  <Application>Microsoft Office PowerPoint</Application>
  <PresentationFormat>Affichage à l'écran (4:3)</PresentationFormat>
  <Paragraphs>37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Apex</vt:lpstr>
      <vt:lpstr>Diapositive 1</vt:lpstr>
      <vt:lpstr>Diapositive 2</vt:lpstr>
      <vt:lpstr>Sommaire</vt:lpstr>
      <vt:lpstr>Les débuts de Gustave EIFFEL</vt:lpstr>
      <vt:lpstr>L’architecture</vt:lpstr>
      <vt:lpstr>Diapositive 6</vt:lpstr>
      <vt:lpstr>Diapositive 7</vt:lpstr>
      <vt:lpstr>Diapositive 8</vt:lpstr>
      <vt:lpstr>Diapositive 9</vt:lpstr>
      <vt:lpstr>La tour Eiffel</vt:lpstr>
      <vt:lpstr>Diapositive 11</vt:lpstr>
      <vt:lpstr>Diapositive 12</vt:lpstr>
      <vt:lpstr>Diapositive 13</vt:lpstr>
      <vt:lpstr>L’aérodynamisme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Valerie</dc:creator>
  <cp:lastModifiedBy>Elodie</cp:lastModifiedBy>
  <cp:revision>22</cp:revision>
  <dcterms:created xsi:type="dcterms:W3CDTF">2011-11-26T14:06:37Z</dcterms:created>
  <dcterms:modified xsi:type="dcterms:W3CDTF">2011-12-01T19:15:22Z</dcterms:modified>
</cp:coreProperties>
</file>